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59F9E-49CE-89D2-1BE1-F7FB34982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B1E397-5DD7-2680-5593-DAF514299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23EC0-207B-5DCB-1B4B-9111EEE72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1A7F-A765-40B2-8593-E834106841A1}" type="datetimeFigureOut">
              <a:rPr lang="en-SG" smtClean="0"/>
              <a:t>11/9/2023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C2FAC-DAAC-3BCD-2A99-1A824ADF3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AE971-AC91-5715-C7D1-18D81DE5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9535-E5E0-484B-A162-76D45D0AD51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84686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F7015-2147-7028-FEC9-0191CADAF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9DE850-E592-31EE-26F3-3A84323B4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5D8C5-AEDC-E111-46CB-7A1CD645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1A7F-A765-40B2-8593-E834106841A1}" type="datetimeFigureOut">
              <a:rPr lang="en-SG" smtClean="0"/>
              <a:t>11/9/2023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2781C-3EDC-155A-0DFE-B6D56BD1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29104-327A-3B5B-F13B-739CE5850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9535-E5E0-484B-A162-76D45D0AD51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3137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BA54CB-8FB9-0DDB-40A7-09DC4024D4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D57DB-2310-9E1D-9595-6A0ECB6B9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E681F-CF29-49AA-321F-CAB6C6011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1A7F-A765-40B2-8593-E834106841A1}" type="datetimeFigureOut">
              <a:rPr lang="en-SG" smtClean="0"/>
              <a:t>11/9/2023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37546-8D39-C2B2-E277-3139E8381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9888F-CA83-C49A-7F94-8F7D345EE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9535-E5E0-484B-A162-76D45D0AD51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97737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A8E7C-126B-1627-852B-7D6C26158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F6241-3D27-6660-485B-1AB550FE4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4B53A-3022-D2FF-7E55-06177667B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1A7F-A765-40B2-8593-E834106841A1}" type="datetimeFigureOut">
              <a:rPr lang="en-SG" smtClean="0"/>
              <a:t>11/9/2023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DDE90-602B-DC97-83B9-5FF197EC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CEF51-917C-2331-1C10-87750A71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9535-E5E0-484B-A162-76D45D0AD51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1980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8B09-4BCC-5F4B-B72A-D29609794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143A9-EDAE-BD76-017A-4524E038E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B0F26-C889-3895-F534-BDEF8ED4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1A7F-A765-40B2-8593-E834106841A1}" type="datetimeFigureOut">
              <a:rPr lang="en-SG" smtClean="0"/>
              <a:t>11/9/2023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8A411-3B37-539D-DDA6-D366C2E81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502AB-2584-457D-EB29-153004E9D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9535-E5E0-484B-A162-76D45D0AD51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7272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DC1DE-C8FD-563D-0A24-E64C6FB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63BAD-4DC2-34B9-41C5-02DC8086AB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E6F75-7A33-54F2-B3EA-E17423749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AFA64-FF6B-52EF-9CC4-6280E6FD3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1A7F-A765-40B2-8593-E834106841A1}" type="datetimeFigureOut">
              <a:rPr lang="en-SG" smtClean="0"/>
              <a:t>11/9/2023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AA08F-C75B-2380-C3D2-97138CD6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B752BD-8E15-BE47-A295-DA52B943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9535-E5E0-484B-A162-76D45D0AD51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7795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4CE30-A3C3-F05D-3333-0688BC64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97E17-7DB3-6C77-6A65-8361E90DE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0DE3D7-3827-BAB1-BF50-F8BD42ACC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CEE26-E8F6-BD05-27AC-F13F95C273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779FE0-F48B-0407-D9C4-A7A9FF1A4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A75DBA-E589-0645-F042-2891819B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1A7F-A765-40B2-8593-E834106841A1}" type="datetimeFigureOut">
              <a:rPr lang="en-SG" smtClean="0"/>
              <a:t>11/9/2023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174C18-A5ED-A7E5-ADB9-32ACDD4F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742A2A-D446-360E-DD9E-B666EBAE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9535-E5E0-484B-A162-76D45D0AD51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78827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D8221-F769-664C-DBB5-4FB3F5EB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CEA6A4-686E-9105-4199-5E4AB1D26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1A7F-A765-40B2-8593-E834106841A1}" type="datetimeFigureOut">
              <a:rPr lang="en-SG" smtClean="0"/>
              <a:t>11/9/2023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459A8-F2E4-F584-03A4-EE66F1280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58EF9-9362-9BD3-2A77-F061C195E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9535-E5E0-484B-A162-76D45D0AD51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6297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566FDC-6181-1505-5892-12CC02074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1A7F-A765-40B2-8593-E834106841A1}" type="datetimeFigureOut">
              <a:rPr lang="en-SG" smtClean="0"/>
              <a:t>11/9/2023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0C600-A9C0-92AB-DDEB-747E7FCE8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6FEA6-173B-912E-5EBF-6C96F84E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9535-E5E0-484B-A162-76D45D0AD51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32525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A1585-AAE3-B7AB-86E8-7293EADE4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64E45-901C-61F9-B67B-5AEE4E06C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6C818-8F92-1E81-E46C-4A837E419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DA742-F30A-EA4C-6E47-77ABFBA47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1A7F-A765-40B2-8593-E834106841A1}" type="datetimeFigureOut">
              <a:rPr lang="en-SG" smtClean="0"/>
              <a:t>11/9/2023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438807-A38D-F223-5C5B-5CC54AE4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755590-67AD-F767-7168-31C01C9A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9535-E5E0-484B-A162-76D45D0AD51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238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62ECF-66A7-478B-C694-400A8F332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B28D89-E0FB-FADC-8265-373F04B64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79F4C-CE55-D127-FAD0-31BC6500E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9C16C3-A8D2-AB72-1014-E1943E862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1A7F-A765-40B2-8593-E834106841A1}" type="datetimeFigureOut">
              <a:rPr lang="en-SG" smtClean="0"/>
              <a:t>11/9/2023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515B5B-92FD-A1E1-A378-B83D8FBE2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B50C4-FB0C-0177-40CC-FAD425B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9535-E5E0-484B-A162-76D45D0AD51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5192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A9F0CD-2A2A-D6F3-A910-8B6659AD9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6065F-358E-158B-8E30-83B11AB9A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260A3-FDD0-9225-31AF-C9FD090309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F1A7F-A765-40B2-8593-E834106841A1}" type="datetimeFigureOut">
              <a:rPr lang="en-SG" smtClean="0"/>
              <a:t>11/9/2023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292EC-67FE-4313-3D35-FDD906521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77D07-133F-9B24-61AE-4B3EA1142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A9535-E5E0-484B-A162-76D45D0AD51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0864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A801C14-64C7-BB88-E072-5FC45BDB4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03" r="31904"/>
          <a:stretch/>
        </p:blipFill>
        <p:spPr>
          <a:xfrm>
            <a:off x="113798" y="685101"/>
            <a:ext cx="4975435" cy="4122000"/>
          </a:xfrm>
          <a:prstGeom prst="rect">
            <a:avLst/>
          </a:prstGeom>
        </p:spPr>
      </p:pic>
      <p:pic>
        <p:nvPicPr>
          <p:cNvPr id="2050" name="Picture 2" descr="Tips for Setting Up a Workshop - Scott McGillivray">
            <a:extLst>
              <a:ext uri="{FF2B5EF4-FFF2-40B4-BE49-F238E27FC236}">
                <a16:creationId xmlns:a16="http://schemas.microsoft.com/office/drawing/2014/main" id="{78CA92A3-DCD1-DBD0-998E-24CBAB22D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43" y="842119"/>
            <a:ext cx="6189044" cy="41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540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Tips for Setting Up a Workshop - Scott McGillivray">
            <a:extLst>
              <a:ext uri="{FF2B5EF4-FFF2-40B4-BE49-F238E27FC236}">
                <a16:creationId xmlns:a16="http://schemas.microsoft.com/office/drawing/2014/main" id="{FE14A903-489F-4B77-3242-F0715F2B0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4" r="7416" b="10755"/>
          <a:stretch/>
        </p:blipFill>
        <p:spPr bwMode="auto">
          <a:xfrm>
            <a:off x="0" y="685100"/>
            <a:ext cx="5730108" cy="339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eavy Equipment Markets are Down in 2020 and Hopes up for a Better 2021 |  OEM Off-Highway">
            <a:extLst>
              <a:ext uri="{FF2B5EF4-FFF2-40B4-BE49-F238E27FC236}">
                <a16:creationId xmlns:a16="http://schemas.microsoft.com/office/drawing/2014/main" id="{0FBA96F5-F67C-55D0-AF64-07E35B49B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t="17580"/>
          <a:stretch/>
        </p:blipFill>
        <p:spPr bwMode="auto">
          <a:xfrm>
            <a:off x="5730108" y="685101"/>
            <a:ext cx="5730108" cy="339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09C2D19-D7AE-5B73-1694-58F45D3A5FDA}"/>
              </a:ext>
            </a:extLst>
          </p:cNvPr>
          <p:cNvGrpSpPr/>
          <p:nvPr/>
        </p:nvGrpSpPr>
        <p:grpSpPr>
          <a:xfrm>
            <a:off x="-39952" y="685099"/>
            <a:ext cx="11500168" cy="3397372"/>
            <a:chOff x="2" y="3113340"/>
            <a:chExt cx="11500168" cy="339737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1EE91C-0FDC-800E-AD4A-AD194488DF14}"/>
                </a:ext>
              </a:extLst>
            </p:cNvPr>
            <p:cNvGrpSpPr/>
            <p:nvPr/>
          </p:nvGrpSpPr>
          <p:grpSpPr>
            <a:xfrm>
              <a:off x="2" y="3113340"/>
              <a:ext cx="11500168" cy="3397372"/>
              <a:chOff x="-126982" y="509610"/>
              <a:chExt cx="11500168" cy="33973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958E89B-28CF-F0A6-15DD-BD77E54E3C8C}"/>
                  </a:ext>
                </a:extLst>
              </p:cNvPr>
              <p:cNvSpPr/>
              <p:nvPr/>
            </p:nvSpPr>
            <p:spPr>
              <a:xfrm>
                <a:off x="5643078" y="509610"/>
                <a:ext cx="5730108" cy="3397372"/>
              </a:xfrm>
              <a:prstGeom prst="rect">
                <a:avLst/>
              </a:prstGeom>
              <a:gradFill>
                <a:gsLst>
                  <a:gs pos="11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  <a:gs pos="3000">
                    <a:schemeClr val="tx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C7952F-CF6C-D716-84F2-6CB8FE33B2B1}"/>
                  </a:ext>
                </a:extLst>
              </p:cNvPr>
              <p:cNvSpPr/>
              <p:nvPr/>
            </p:nvSpPr>
            <p:spPr>
              <a:xfrm>
                <a:off x="-126982" y="509610"/>
                <a:ext cx="5770060" cy="3397372"/>
              </a:xfrm>
              <a:prstGeom prst="rect">
                <a:avLst/>
              </a:prstGeom>
              <a:gradFill>
                <a:gsLst>
                  <a:gs pos="77000">
                    <a:schemeClr val="tx1">
                      <a:alpha val="50000"/>
                    </a:schemeClr>
                  </a:gs>
                  <a:gs pos="0">
                    <a:schemeClr val="tx1">
                      <a:alpha val="30000"/>
                    </a:schemeClr>
                  </a:gs>
                  <a:gs pos="97000">
                    <a:schemeClr val="tx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D7B7A9-DAFF-3D64-C78D-E176CA958B6F}"/>
                </a:ext>
              </a:extLst>
            </p:cNvPr>
            <p:cNvSpPr txBox="1"/>
            <p:nvPr/>
          </p:nvSpPr>
          <p:spPr>
            <a:xfrm>
              <a:off x="1252581" y="3409724"/>
              <a:ext cx="44462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/>
                    </a:outerShdw>
                  </a:effectLst>
                </a:rPr>
                <a:t>Whatever the project ……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D9EEF9-F658-62C5-B345-8A23FF4C0995}"/>
                </a:ext>
              </a:extLst>
            </p:cNvPr>
            <p:cNvSpPr txBox="1"/>
            <p:nvPr/>
          </p:nvSpPr>
          <p:spPr>
            <a:xfrm>
              <a:off x="5934810" y="3932944"/>
              <a:ext cx="314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/>
                    </a:outerShdw>
                  </a:effectLst>
                </a:defRPr>
              </a:lvl1pPr>
            </a:lstStyle>
            <a:p>
              <a:r>
                <a:rPr lang="en-SG" dirty="0"/>
                <a:t>We’ve got the tools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0117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1795E9-8017-EBD0-BC5C-8FFF9A2F1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1352260"/>
            <a:ext cx="6573167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2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8</Words>
  <Application>Microsoft Office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 hou tang</dc:creator>
  <cp:lastModifiedBy>jun hou tang</cp:lastModifiedBy>
  <cp:revision>1</cp:revision>
  <dcterms:created xsi:type="dcterms:W3CDTF">2023-09-11T02:19:31Z</dcterms:created>
  <dcterms:modified xsi:type="dcterms:W3CDTF">2023-09-11T15:08:31Z</dcterms:modified>
</cp:coreProperties>
</file>